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502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A902-8F90-4182-9F0E-A53AF9220764}" type="datetimeFigureOut">
              <a:rPr lang="es-CO" smtClean="0"/>
              <a:t>01/10/2013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05D2-0F31-4AEE-A650-83E1A16D9DC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6096" y="0"/>
            <a:ext cx="113790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"/>
          <p:cNvCxnSpPr/>
          <p:nvPr/>
        </p:nvCxnSpPr>
        <p:spPr>
          <a:xfrm>
            <a:off x="0" y="357166"/>
            <a:ext cx="7929586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"/>
          <p:cNvCxnSpPr>
            <a:stCxn id="9218" idx="2"/>
          </p:cNvCxnSpPr>
          <p:nvPr/>
        </p:nvCxnSpPr>
        <p:spPr>
          <a:xfrm rot="5400000">
            <a:off x="5716280" y="3999232"/>
            <a:ext cx="5715016" cy="25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00050" y="571492"/>
            <a:ext cx="72403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/>
          </a:p>
          <a:p>
            <a:pPr algn="ctr"/>
            <a:r>
              <a:rPr lang="es-CO" sz="2400" b="1" dirty="0" smtClean="0"/>
              <a:t>EJECUTAR EL MANTENIMIENTO DE MAQUINAS Y EQUIPOS</a:t>
            </a:r>
          </a:p>
          <a:p>
            <a:pPr algn="ctr"/>
            <a:r>
              <a:rPr lang="es-CO" sz="2400" b="1" dirty="0" smtClean="0"/>
              <a:t>AUTOMATIZADOS</a:t>
            </a:r>
          </a:p>
          <a:p>
            <a:pPr algn="ctr"/>
            <a:endParaRPr lang="es-CO" sz="2400" b="1" dirty="0"/>
          </a:p>
          <a:p>
            <a:pPr algn="ctr"/>
            <a:r>
              <a:rPr lang="es-ES" sz="2400" b="1" dirty="0" smtClean="0"/>
              <a:t>OSCAR ALEJANDRO MEDINA ALVAREZ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YESNY CAROLINA </a:t>
            </a:r>
            <a:r>
              <a:rPr lang="es-ES" sz="2400" b="1" dirty="0" smtClean="0"/>
              <a:t>CLAVIJO VILLALBA </a:t>
            </a:r>
          </a:p>
          <a:p>
            <a:pPr algn="ctr"/>
            <a:r>
              <a:rPr lang="es-ES" sz="2400" b="1" dirty="0" smtClean="0"/>
              <a:t>EDWIN </a:t>
            </a:r>
            <a:r>
              <a:rPr lang="es-ES" sz="2400" b="1" dirty="0" smtClean="0"/>
              <a:t>ANTONIO CEBALLOS SOLANO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FANNOR ALEXANDER GONZALEZ HENAO</a:t>
            </a:r>
          </a:p>
          <a:p>
            <a:pPr algn="ctr"/>
            <a:r>
              <a:rPr lang="es-ES" sz="2400" b="1" dirty="0" smtClean="0"/>
              <a:t>LUIS FERNANDO INFANTE </a:t>
            </a:r>
            <a:r>
              <a:rPr lang="es-ES" sz="2400" b="1" dirty="0" smtClean="0"/>
              <a:t>HERNANDEZ</a:t>
            </a:r>
            <a:endParaRPr lang="es-ES" sz="2400" b="1" dirty="0" smtClean="0"/>
          </a:p>
          <a:p>
            <a:pPr algn="ctr"/>
            <a:endParaRPr lang="es-ES" sz="2000" b="1" dirty="0" smtClean="0"/>
          </a:p>
          <a:p>
            <a:pPr algn="ctr"/>
            <a:endParaRPr lang="es-ES" sz="2000" b="1" dirty="0" smtClean="0"/>
          </a:p>
          <a:p>
            <a:pPr algn="ctr"/>
            <a:r>
              <a:rPr lang="es-ES" sz="2400" b="1" dirty="0" smtClean="0"/>
              <a:t>ING. ALEXIS BASTO 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 smtClean="0"/>
              <a:t>AUTOMATIZACIÓN INDUSTRIAL </a:t>
            </a:r>
          </a:p>
          <a:p>
            <a:pPr algn="ctr"/>
            <a:r>
              <a:rPr lang="es-ES" sz="2400" b="1" dirty="0" smtClean="0"/>
              <a:t>SERVICIO NACIONAL DE APRENDIZAJE </a:t>
            </a:r>
            <a:endParaRPr lang="es-E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cs typeface="Arial" pitchFamily="34" charset="0"/>
              </a:rPr>
              <a:t>06 LEVANTAR PLANOS Y ESQUEMAS DE MÁQUINAS Y PROCESOS INDUSTRIALES AUTOMATIZADOS, DE ACUERDO A LAS NORMAS TÉCNICAS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4505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214942" y="1142984"/>
            <a:ext cx="3500462" cy="52149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/>
              <a:t>° Técnicas de Interpretación de esquemas de sistemas automatizados y planos técnicos de máquinas y equipos automatizados.</a:t>
            </a:r>
          </a:p>
          <a:p>
            <a:r>
              <a:rPr lang="es-CO" dirty="0"/>
              <a:t>° Dibujo técnico, interpretación de planos, simbología, normas técnicas, técnicas de elaboración de planos y esquemas.</a:t>
            </a:r>
          </a:p>
          <a:p>
            <a:r>
              <a:rPr lang="es-CO" dirty="0"/>
              <a:t>° Técnicas de interpretación de planos.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5500694" y="1428736"/>
            <a:ext cx="3643306" cy="492922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285720" y="1500174"/>
            <a:ext cx="4429156" cy="50006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/>
        </p:nvSpPr>
        <p:spPr>
          <a:xfrm>
            <a:off x="1214414" y="285728"/>
            <a:ext cx="6500858" cy="10715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Automatización industrial </a:t>
            </a:r>
            <a:endParaRPr lang="es-CO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475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/>
          <p:cNvSpPr/>
          <p:nvPr/>
        </p:nvSpPr>
        <p:spPr>
          <a:xfrm>
            <a:off x="4786314" y="3143248"/>
            <a:ext cx="734515" cy="3769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2667005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14818"/>
            <a:ext cx="21453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857628"/>
            <a:ext cx="14859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14818"/>
            <a:ext cx="2643206" cy="187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14348" y="1643050"/>
            <a:ext cx="7929618" cy="43577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>
                <a:latin typeface="+mj-lt"/>
                <a:cs typeface="Arial" pitchFamily="34" charset="0"/>
                <a:hlinkClick r:id="rId2" action="ppaction://hlinksldjump"/>
              </a:rPr>
              <a:t>01. DIAGNOSTICAR EL ESTADO DE MÁQUINAS Y  PROCESOS EN CONDICIONES DE FALLAS; DE ACUERDO CON LOS PROCEDIMIENTOS ESTABLECIDOS EN LOS MANUALES TÉCNICOS DE LOS EQUIPOS.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r>
              <a:rPr lang="es-CO" dirty="0" smtClean="0">
                <a:latin typeface="+mj-lt"/>
                <a:cs typeface="Arial" pitchFamily="34" charset="0"/>
                <a:hlinkClick r:id="rId3" action="ppaction://hlinksldjump"/>
              </a:rPr>
              <a:t>02. MANTENER LAS MÁQUINAS Y PROCESOS AUTOMATIZADOS EN LAS CONDICIONES DE FUNCIONAMIENTO REQUERIDAS, DE ACUERDO CON EL PLAN DE MANTENIMIENTO Y SITUACIONES DE CONTINGENCIA.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r>
              <a:rPr lang="es-CO" b="1" dirty="0" smtClean="0">
                <a:latin typeface="+mj-lt"/>
                <a:cs typeface="Arial" pitchFamily="34" charset="0"/>
              </a:rPr>
              <a:t> 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r>
              <a:rPr lang="es-CO" dirty="0" smtClean="0">
                <a:latin typeface="+mj-lt"/>
                <a:cs typeface="Arial" pitchFamily="34" charset="0"/>
                <a:hlinkClick r:id="rId4" action="ppaction://hlinksldjump"/>
              </a:rPr>
              <a:t>03. OPERAR Y CONFIGURAR MÁQUINAS Y EQUIPOS AUTOMATIZADOS PARA VERIFICAR EL FUNCIONAMIENTO REQUERIDO, DE ACUERDO CON LOS MANUALES TÉCNICOS Y REQUERIMIENTOS DE LA PRODUCCIÓN.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endParaRPr lang="es-CO" dirty="0"/>
          </a:p>
          <a:p>
            <a:pPr algn="ctr"/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1928794" y="428604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290201084  EJECUTAR EL MANTENIMIENTO DE MÁQUINAS Y EQUIPOS AUTOMATIZADOS</a:t>
            </a:r>
            <a:endParaRPr lang="es-CO" sz="2400" dirty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14348" y="2143116"/>
            <a:ext cx="7929618" cy="421484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latin typeface="+mj-lt"/>
                <a:cs typeface="Arial" pitchFamily="34" charset="0"/>
                <a:hlinkClick r:id="rId2" action="ppaction://hlinksldjump"/>
              </a:rPr>
              <a:t>04 PROGRAMAR MÁQUINAS Y EQUIPOS, UTILIZANDO SOFTWARE ESPECÍFICO PARA DETERMINAR SU FUNCIONAMIENTO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r>
              <a:rPr lang="es-CO" dirty="0" smtClean="0">
                <a:latin typeface="+mj-lt"/>
                <a:cs typeface="Arial" pitchFamily="34" charset="0"/>
                <a:hlinkClick r:id="rId3" action="ppaction://hlinksldjump"/>
              </a:rPr>
              <a:t>05 REEMPLAZAR COMPONENTES DEFECTUOSOS EN MÁQUINAS Y PROCESOS AUTOMATIZADOS, CON BASE EN LOS PROCEDIMIENTOS ESTABLECIDOS EN LOS MANUALES TÉCNICOS DE LOS EQUIPOS.</a:t>
            </a:r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endParaRPr lang="es-CO" dirty="0" smtClean="0">
              <a:latin typeface="+mj-lt"/>
              <a:cs typeface="Arial" pitchFamily="34" charset="0"/>
            </a:endParaRPr>
          </a:p>
          <a:p>
            <a:pPr algn="just"/>
            <a:r>
              <a:rPr lang="es-CO" dirty="0" smtClean="0">
                <a:latin typeface="+mj-lt"/>
                <a:cs typeface="Arial" pitchFamily="34" charset="0"/>
                <a:hlinkClick r:id="rId4" action="ppaction://hlinksldjump"/>
              </a:rPr>
              <a:t>06 LEVANTAR PLANOS Y ESQUEMAS DE MÁQUINAS Y PROCESOS INDUSTRIALES AUTOMATIZADOS, DE ACUERDO A LAS NORMAS TÉCNICAS</a:t>
            </a:r>
            <a:endParaRPr lang="es-CO" dirty="0" smtClean="0">
              <a:latin typeface="+mj-lt"/>
              <a:cs typeface="Arial" pitchFamily="34" charset="0"/>
            </a:endParaRPr>
          </a:p>
          <a:p>
            <a:r>
              <a:rPr lang="es-CO" b="1" dirty="0"/>
              <a:t> </a:t>
            </a:r>
          </a:p>
          <a:p>
            <a:pPr algn="ctr"/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428728" y="714356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290201084  EJECUTAR EL MANTENIMIENTO DE MÁQUINAS Y EQUIPOS AUTOMATIZADOS</a:t>
            </a:r>
            <a:endParaRPr lang="es-CO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2241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 redondeado">
            <a:hlinkClick r:id="rId3" action="ppaction://hlinksldjump"/>
          </p:cNvPr>
          <p:cNvSpPr/>
          <p:nvPr/>
        </p:nvSpPr>
        <p:spPr>
          <a:xfrm>
            <a:off x="4857752" y="857232"/>
            <a:ext cx="4000528" cy="564360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</a:t>
            </a:r>
            <a:r>
              <a:rPr lang="es-CO" dirty="0"/>
              <a:t>Verificar el funcionamiento de máquinas y equipos automatizados.</a:t>
            </a:r>
          </a:p>
          <a:p>
            <a:r>
              <a:rPr lang="en-US" dirty="0"/>
              <a:t>•</a:t>
            </a:r>
            <a:r>
              <a:rPr lang="es-CO" dirty="0"/>
              <a:t>Identificar los riesgos que afecten el funcionamiento de los </a:t>
            </a:r>
            <a:r>
              <a:rPr lang="es-CO" dirty="0" smtClean="0"/>
              <a:t>equipos</a:t>
            </a:r>
            <a:endParaRPr lang="es-CO" dirty="0"/>
          </a:p>
          <a:p>
            <a:r>
              <a:rPr lang="en-US" dirty="0"/>
              <a:t>•</a:t>
            </a:r>
            <a:r>
              <a:rPr lang="es-CO" dirty="0"/>
              <a:t>Prever las posibles causas de daño para la ejecución del mantenimiento.</a:t>
            </a:r>
          </a:p>
          <a:p>
            <a:r>
              <a:rPr lang="en-US" dirty="0"/>
              <a:t>•</a:t>
            </a:r>
            <a:r>
              <a:rPr lang="es-CO" dirty="0"/>
              <a:t>Elaborar e interpretar guías de fallas de los </a:t>
            </a:r>
            <a:r>
              <a:rPr lang="es-CO" dirty="0" smtClean="0"/>
              <a:t>equipos</a:t>
            </a:r>
          </a:p>
          <a:p>
            <a:r>
              <a:rPr lang="en-US" dirty="0"/>
              <a:t>•</a:t>
            </a:r>
            <a:r>
              <a:rPr lang="es-CO" dirty="0"/>
              <a:t>Presentar informes sobre la recolección y el análisis de la información para el mantenimiento de máquinas y equipos automatizados.</a:t>
            </a:r>
          </a:p>
          <a:p>
            <a:r>
              <a:rPr lang="en-US" dirty="0"/>
              <a:t>•</a:t>
            </a:r>
            <a:r>
              <a:rPr lang="es-CO" dirty="0"/>
              <a:t>Buscar componentes en catálogos.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285720" y="6429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cs typeface="Arial" pitchFamily="34" charset="0"/>
              </a:rPr>
              <a:t>01. DIAGNOSTICAR EL ESTADO DE MÁQUINAS Y  PROCESOS EN CONDICIONES DE FALLAS; DE ACUERDO CON LOS PROCEDIMIENTOS ESTABLECIDOS EN LOS MANUALES TÉCNICOS DE LOS EQUIPOS.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8572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cs typeface="Arial" pitchFamily="34" charset="0"/>
              </a:rPr>
              <a:t>02. MANTENER LAS MÁQUINAS Y PROCESOS AUTOMATIZADOS EN LAS CONDICIONES DE FUNCIONAMIENTO REQUERIDAS, DE ACUERDO CON EL PLAN DE MANTENIMIENTO Y SITUACIONES DE CONTINGENCIA.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581125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143504" y="928670"/>
            <a:ext cx="3714776" cy="47149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• </a:t>
            </a:r>
            <a:r>
              <a:rPr lang="es-CO" dirty="0"/>
              <a:t>Realizar los procedimientos de mantenimiento de máquinas y equipos automatizados.</a:t>
            </a:r>
          </a:p>
          <a:p>
            <a:r>
              <a:rPr lang="en-US" dirty="0"/>
              <a:t>• </a:t>
            </a:r>
            <a:r>
              <a:rPr lang="es-CO" dirty="0"/>
              <a:t>Configurar equipos y maquinas automatizadas para su correcto funcionamiento.</a:t>
            </a:r>
          </a:p>
          <a:p>
            <a:r>
              <a:rPr lang="en-US" dirty="0"/>
              <a:t>• </a:t>
            </a:r>
            <a:r>
              <a:rPr lang="es-CO" dirty="0"/>
              <a:t>Ajustar parámetros de funcionamiento de equipos y maquinas automatizadas.</a:t>
            </a:r>
          </a:p>
          <a:p>
            <a:r>
              <a:rPr lang="en-US" dirty="0"/>
              <a:t>• </a:t>
            </a:r>
            <a:r>
              <a:rPr lang="es-CO" dirty="0"/>
              <a:t>Probar componentes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357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cs typeface="Arial" pitchFamily="34" charset="0"/>
              </a:rPr>
              <a:t>03. OPERAR Y CONFIGURAR MÁQUINAS Y EQUIPOS AUTOMATIZADOS PARA VERIFICAR EL FUNCIONAMIENTO REQUERIDO, DE ACUERDO CON LOS MANUALES TÉCNICOS Y REQUERIMIENTOS DE LA PRODUCCIÓN.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6100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214942" y="1142984"/>
            <a:ext cx="3500462" cy="52149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• </a:t>
            </a:r>
            <a:r>
              <a:rPr lang="es-CO" sz="2000" dirty="0"/>
              <a:t>Realizar mediciones en máquinas y equipos automatizados.</a:t>
            </a:r>
          </a:p>
          <a:p>
            <a:r>
              <a:rPr lang="en-US" sz="2000" dirty="0"/>
              <a:t>• </a:t>
            </a:r>
            <a:r>
              <a:rPr lang="es-CO" sz="2000" dirty="0"/>
              <a:t>Interpretar sistemas de señalización de máquinas en funcionamiento.</a:t>
            </a:r>
          </a:p>
          <a:p>
            <a:r>
              <a:rPr lang="en-US" sz="2000" dirty="0"/>
              <a:t>• </a:t>
            </a:r>
            <a:r>
              <a:rPr lang="es-CO" sz="2000" dirty="0"/>
              <a:t>Operar equipos de diagnóstico de máquinas automatizadas.</a:t>
            </a:r>
          </a:p>
          <a:p>
            <a:r>
              <a:rPr lang="en-US" sz="2000" dirty="0"/>
              <a:t>• </a:t>
            </a:r>
            <a:r>
              <a:rPr lang="es-CO" sz="2000" dirty="0"/>
              <a:t>Prever las posibles causas de daño para la ejecución del mantenimiento.</a:t>
            </a:r>
          </a:p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>
                <a:cs typeface="Arial" pitchFamily="34" charset="0"/>
              </a:rPr>
              <a:t>04 PROGRAMAR MÁQUINAS Y EQUIPOS, UTILIZANDO SOFTWARE ESPECÍFICO PARA DETERMINAR SU FUNCIONAMIENTO</a:t>
            </a:r>
            <a:endParaRPr lang="es-CO" dirty="0"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57586" cy="45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214942" y="1500174"/>
            <a:ext cx="3500462" cy="40719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• Configurar equipos y maquinas automatizadas para su correcto funcionamiento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• Realizar ensambles mediante software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• Instalar programas controladores de periféricos.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428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cs typeface="Arial" pitchFamily="34" charset="0"/>
              </a:rPr>
              <a:t>05 REEMPLAZAR COMPONENTES DEFECTUOSOS EN MÁQUINAS Y PROCESOS AUTOMATIZADOS, CON BASE EN LOS PROCEDIMIENTOS ESTABLECIDOS EN LOS MANUALES TÉCNICOS DE LOS EQUIPOS.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12498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 redondeado"/>
          <p:cNvSpPr/>
          <p:nvPr/>
        </p:nvSpPr>
        <p:spPr>
          <a:xfrm>
            <a:off x="5214942" y="1142984"/>
            <a:ext cx="3500462" cy="52149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• </a:t>
            </a:r>
            <a:r>
              <a:rPr lang="es-CO" sz="2000" dirty="0"/>
              <a:t>Prever necesidades y recursos para solucionar las fallas presentadas en las máquinas y equipos automatizados</a:t>
            </a:r>
          </a:p>
          <a:p>
            <a:r>
              <a:rPr lang="en-US" sz="2000" dirty="0"/>
              <a:t>• </a:t>
            </a:r>
            <a:r>
              <a:rPr lang="es-CO" sz="2000" dirty="0"/>
              <a:t>Desmontar y montar componentes y partes, tarjetas electrónicas, equipos de control, válvulas, instrumentos de medición.</a:t>
            </a:r>
          </a:p>
          <a:p>
            <a:r>
              <a:rPr lang="es-CO" b="1" dirty="0"/>
              <a:t> </a:t>
            </a:r>
            <a:endParaRPr lang="es-CO" dirty="0"/>
          </a:p>
          <a:p>
            <a:pPr algn="ctr"/>
            <a:endParaRPr lang="es-C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548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Quintec50953237</cp:lastModifiedBy>
  <cp:revision>12</cp:revision>
  <dcterms:created xsi:type="dcterms:W3CDTF">2007-09-20T01:58:03Z</dcterms:created>
  <dcterms:modified xsi:type="dcterms:W3CDTF">2013-10-01T15:06:11Z</dcterms:modified>
</cp:coreProperties>
</file>